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80" r:id="rId5"/>
    <p:sldId id="281" r:id="rId6"/>
    <p:sldId id="282" r:id="rId7"/>
    <p:sldId id="271" r:id="rId8"/>
    <p:sldId id="284" r:id="rId9"/>
  </p:sldIdLst>
  <p:sldSz cx="12192000" cy="6858000"/>
  <p:notesSz cx="6858000" cy="9144000"/>
  <p:embeddedFontLst>
    <p:embeddedFont>
      <p:font typeface="HY수평선B" panose="0203060000010101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B05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4" autoAdjust="0"/>
    <p:restoredTop sz="78302" autoAdjust="0"/>
  </p:normalViewPr>
  <p:slideViewPr>
    <p:cSldViewPr snapToGrid="0">
      <p:cViewPr varScale="1">
        <p:scale>
          <a:sx n="67" d="100"/>
          <a:sy n="67" d="100"/>
        </p:scale>
        <p:origin x="129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1F1B-9D24-40F1-A1BF-13C680275030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BAFA-D413-4A00-8B74-3FEE39C746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5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71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1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298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5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5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69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2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DBAFA-D413-4A00-8B74-3FEE39C7462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68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F2554-9265-41BD-8A19-C456553A2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77160B-FC3A-4936-8396-2F7022378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DC317-7E9D-4660-9F5B-2FDFCE16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29CFF-583B-4B41-8E99-2330FF4B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C76BB-0AE5-42D8-A91A-19B7F1B7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7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E0150-65B6-48A0-AACE-C3BA51E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949C63-EF02-4E5D-AAF2-9852182D9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968F0-377D-42D8-B33E-7761C2F2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B45CE-3DF4-4389-9DE3-2E7D6EDC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7CB23-9782-4333-8E4E-66546BAC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4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0784B0-062B-49CC-BBCC-2B75565ED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073CB6-40A4-483E-A3E2-D1E90A085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9F933-F82A-4427-8AD6-D6458286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50FDC-21F5-45B1-83E6-82FB47AD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E8714-7BB2-4AB6-9812-B061F44B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44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BCC08-0C90-4507-B2E4-0EE39DC2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87134A-35A1-442E-AB4E-03E1161F8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C945F-9181-4F99-96FF-BA328B85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A3095-6156-421E-96CF-AADD9E0C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B2DE4-7DBC-42C5-A69F-D4247289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6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1C835-AEB4-45F9-AD10-3D2DB567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C930-B1F5-4018-89FA-228D03973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88F03-8187-49C5-97DB-CD880C87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6B53F-1BD6-4948-8445-6F4A2AAD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D3DB27-0793-4B20-8462-27EB8343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2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59FFE-CC18-445B-908D-72C47760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C8E8DB-2CDE-4CD9-A297-0E366F5DF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8E8E8B-A84B-4EFB-9FBE-4850341A5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C75DE-E155-4592-BDC1-FF5F86EA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E51F54-678F-469C-AD79-98861F89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E6F5DC-9C46-4982-9F2B-025B4B45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8A5C3-152E-4F2F-B74A-F203F20F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A7A66-2938-4116-8F66-A6F4DAA64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47BC15-AA80-4CAF-A216-7DBC08492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B5E6BD-5BA5-467E-B70A-BFB378781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825044-7BB5-411A-99C3-ABB2A0C12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8A074F-72E8-4C87-AF9F-F3B1F76C0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0529F8-41B9-4D03-BC67-74A220D1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687138-5E97-4954-9EF6-177C4144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9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E8215-A223-4906-9668-1F5F809F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D996A7-35FC-473F-90F0-865C2402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36988-D0E0-4386-BD78-39C805AF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CAB4F1-11DA-4C1C-893E-70A1ECD6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5F8BE2-7F4D-4DA5-A9EF-5195F5C9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D5CEC6-D838-4501-AB4F-EA107E9B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E8FC8-C861-45CE-88B7-7B14D10E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0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C65A4-B97B-489A-B045-E00FBF4E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9F8BE-D84D-4DDE-8030-4C41B8A1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FF30DE-53B4-40B5-AE72-E6D110EAC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84F317-3BB2-437F-9D12-552D806C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ADE6A0-BF84-4B53-8E31-AC309C7F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448F6-68C1-43C2-B0B9-51FE614B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7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B672C-A404-4C80-BF40-B1EA338A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4917C1-5D64-461B-88C3-6C6E99062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7FCCA1-8225-4355-91DF-80566A8B8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29B0F-B2D4-4495-8DDB-D9C062D2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7EB08-51B2-4BA5-8B2E-DDD4C0E5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A9D0D6-0E33-403C-8AB7-91AD6071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51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14C2896-7F69-4917-A6C5-26991E94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50A68-7607-45D0-B181-76B6A294E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7E4989-52F9-40AC-BE59-B210C704A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2EFC6-043C-4278-956A-6E9BEEB4DACF}" type="datetimeFigureOut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2EC154-044B-45A4-A168-5CB44261C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8881E-108D-491D-8924-119BE6145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2F93-1A41-4837-AB23-37D9DCAE00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9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02B6C-7ED2-450D-B045-19F419547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96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The Boat</a:t>
            </a:r>
            <a:endParaRPr lang="ko-KR" altLang="en-US" sz="9600" dirty="0">
              <a:solidFill>
                <a:srgbClr val="00206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BE369-5E6D-4D54-B141-C44057FF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9850" y="5868019"/>
            <a:ext cx="2891790" cy="43211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2013180019    </a:t>
            </a:r>
            <a:r>
              <a:rPr lang="ko-KR" altLang="en-US" sz="20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오건</a:t>
            </a:r>
            <a:endParaRPr lang="en-US" altLang="ko-KR" sz="2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AB10E-2495-4B8C-BAF0-8DCB3B893A83}"/>
              </a:ext>
            </a:extLst>
          </p:cNvPr>
          <p:cNvSpPr txBox="1"/>
          <p:nvPr/>
        </p:nvSpPr>
        <p:spPr>
          <a:xfrm>
            <a:off x="4924044" y="3509963"/>
            <a:ext cx="2343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Server</a:t>
            </a:r>
            <a:endParaRPr lang="ko-KR" altLang="en-US" sz="54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8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B862F-BE05-4124-9887-08F0B140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0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목차</a:t>
            </a:r>
            <a:endParaRPr lang="ko-KR" altLang="en-US" dirty="0">
              <a:solidFill>
                <a:srgbClr val="00206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FB576-2026-4483-A91F-EAD1DBFAF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7" y="1825625"/>
            <a:ext cx="11935325" cy="4351338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40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Fail</a:t>
            </a:r>
            <a:r>
              <a:rPr lang="ko-KR" altLang="en-US" sz="40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이 된 이유 분석</a:t>
            </a:r>
            <a:endParaRPr lang="en-US" altLang="ko-KR" sz="4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40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기존 진행 방향 및 앞으로의 방향</a:t>
            </a:r>
            <a:endParaRPr lang="en-US" altLang="ko-KR" sz="4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40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계획</a:t>
            </a:r>
            <a:endParaRPr lang="en-US" altLang="ko-KR" sz="4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endParaRPr lang="en-US" altLang="ko-KR" sz="4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endParaRPr lang="en-US" altLang="ko-KR" sz="4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742950" indent="-742950">
              <a:lnSpc>
                <a:spcPct val="150000"/>
              </a:lnSpc>
              <a:buFont typeface="+mj-ea"/>
              <a:buAutoNum type="circleNumDbPlain"/>
            </a:pPr>
            <a:endParaRPr lang="en-US" altLang="ko-KR" sz="4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ko-KR" altLang="en-US" sz="4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2B3FE13-0330-4C86-9E28-2A254563A9F6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96766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Font typeface="+mj-ea"/>
              <a:buAutoNum type="circleNumDbPlain" startAt="5"/>
            </a:pPr>
            <a:endParaRPr lang="ko-KR" altLang="en-US" sz="40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1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80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Fail</a:t>
            </a:r>
            <a:r>
              <a:rPr lang="ko-KR" altLang="en-US" sz="80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이 된 이유 분석</a:t>
            </a:r>
            <a:endParaRPr lang="ko-KR" altLang="en-US" sz="8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F0AC9B-28F3-455B-9288-C6391CA43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가장 큰 원인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lvl="1"/>
            <a:r>
              <a:rPr lang="ko-KR" altLang="en-US" sz="32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의사소통</a:t>
            </a:r>
            <a:endParaRPr lang="en-US" altLang="ko-KR" sz="3200" dirty="0">
              <a:solidFill>
                <a:srgbClr val="FF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lvl="1"/>
            <a:endParaRPr lang="en-US" altLang="ko-KR" sz="3200" dirty="0">
              <a:solidFill>
                <a:srgbClr val="FF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일 미루기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그 외 바쁜 일정</a:t>
            </a:r>
            <a:r>
              <a:rPr lang="en-US" altLang="ko-KR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28620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기존 진행 방향 및 앞으로의 방향  </a:t>
            </a:r>
            <a:endParaRPr lang="ko-KR" altLang="en-US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F0AC9B-28F3-455B-9288-C6391CA43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최대 </a:t>
            </a:r>
            <a:r>
              <a:rPr lang="en-US" altLang="ko-KR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4</a:t>
            </a:r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명까지 접속이 가능한 슈팅게임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lvl="1"/>
            <a:r>
              <a:rPr lang="ko-KR" altLang="en-US" sz="32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더 많은 수의 플레이어가 접속 가능하도록 변경</a:t>
            </a:r>
            <a:endParaRPr lang="en-US" altLang="ko-KR" sz="3200" dirty="0">
              <a:solidFill>
                <a:srgbClr val="FF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lvl="1"/>
            <a:endParaRPr lang="en-US" altLang="ko-KR" sz="32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‘</a:t>
            </a:r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탄도학</a:t>
            </a:r>
            <a:r>
              <a:rPr lang="en-US" altLang="ko-KR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’</a:t>
            </a:r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적용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lvl="1"/>
            <a:r>
              <a:rPr lang="ko-KR" altLang="en-US" sz="32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서버에서 낙차 구현</a:t>
            </a:r>
            <a:endParaRPr lang="en-US" altLang="ko-KR" sz="3200" dirty="0">
              <a:solidFill>
                <a:srgbClr val="FF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marL="0" indent="0">
              <a:buNone/>
            </a:pP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en-US" altLang="ko-KR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IOCP </a:t>
            </a:r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그대로 이용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5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기존 진행 방향 및 앞으로의 방향  </a:t>
            </a:r>
            <a:endParaRPr lang="ko-KR" altLang="en-US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F0AC9B-28F3-455B-9288-C6391CA43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기존 클라이언트 그대로 이용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lvl="1"/>
            <a:r>
              <a:rPr lang="ko-KR" altLang="en-US" sz="32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추가 객체는 간단한 도형으로 표현</a:t>
            </a:r>
            <a:endParaRPr lang="en-US" altLang="ko-KR" sz="3200" dirty="0">
              <a:solidFill>
                <a:srgbClr val="FF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3600" dirty="0" err="1">
                <a:latin typeface="HY수평선B" panose="02030600000101010101" pitchFamily="18" charset="-127"/>
                <a:ea typeface="HY수평선B" panose="02030600000101010101" pitchFamily="18" charset="-127"/>
              </a:rPr>
              <a:t>맵을</a:t>
            </a:r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 더 크게 확장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lvl="1"/>
            <a:r>
              <a:rPr lang="en-US" altLang="ko-KR" sz="32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Sector</a:t>
            </a:r>
            <a:r>
              <a:rPr lang="ko-KR" altLang="en-US" sz="32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을 나눠서 보이지 않는 적은 패킷을 보내지  않도록 설계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86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기존 진행 방향 및 앞으로의 방향  </a:t>
            </a:r>
            <a:endParaRPr lang="ko-KR" altLang="en-US" sz="5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F0AC9B-28F3-455B-9288-C6391CA43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로그인 및 로비 제작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lvl="1"/>
            <a:r>
              <a:rPr lang="en-US" altLang="ko-KR" sz="32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DB </a:t>
            </a:r>
            <a:r>
              <a:rPr lang="ko-KR" altLang="en-US" sz="32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연동으로 로그인 </a:t>
            </a:r>
            <a:endParaRPr lang="en-US" altLang="ko-KR" sz="3200" dirty="0">
              <a:solidFill>
                <a:srgbClr val="FF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pPr lvl="1"/>
            <a:endParaRPr lang="en-US" altLang="ko-KR" sz="3200" dirty="0">
              <a:solidFill>
                <a:srgbClr val="FF0000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기존의 </a:t>
            </a:r>
            <a:r>
              <a:rPr lang="ko-KR" altLang="en-US" sz="3600" dirty="0" err="1">
                <a:latin typeface="HY수평선B" panose="02030600000101010101" pitchFamily="18" charset="-127"/>
                <a:ea typeface="HY수평선B" panose="02030600000101010101" pitchFamily="18" charset="-127"/>
              </a:rPr>
              <a:t>배틀로얄</a:t>
            </a:r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 </a:t>
            </a:r>
            <a:r>
              <a:rPr lang="ko-KR" altLang="en-US" sz="3600">
                <a:latin typeface="HY수평선B" panose="02030600000101010101" pitchFamily="18" charset="-127"/>
                <a:ea typeface="HY수평선B" panose="02030600000101010101" pitchFamily="18" charset="-127"/>
              </a:rPr>
              <a:t>형식에서 </a:t>
            </a:r>
            <a:r>
              <a:rPr lang="en-US" altLang="ko-KR" sz="360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FPS</a:t>
            </a:r>
            <a:r>
              <a:rPr lang="ko-KR" altLang="en-US" sz="36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게임</a:t>
            </a:r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으로 전향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r>
              <a:rPr lang="ko-KR" altLang="en-US" sz="3600" dirty="0">
                <a:latin typeface="HY수평선B" panose="02030600000101010101" pitchFamily="18" charset="-127"/>
                <a:ea typeface="HY수평선B" panose="02030600000101010101" pitchFamily="18" charset="-127"/>
              </a:rPr>
              <a:t>맵 새로 제작</a:t>
            </a:r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  <a:p>
            <a:endParaRPr lang="en-US" altLang="ko-KR" sz="36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88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일정</a:t>
            </a:r>
            <a:r>
              <a:rPr lang="en-US" altLang="ko-KR" sz="80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- </a:t>
            </a:r>
            <a:r>
              <a:rPr lang="ko-KR" altLang="en-US" sz="80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기존</a:t>
            </a:r>
            <a:endParaRPr lang="ko-KR" altLang="en-US" sz="8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AEB403-DDF8-493D-8FA8-60C596B6D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61529"/>
              </p:ext>
            </p:extLst>
          </p:nvPr>
        </p:nvGraphicFramePr>
        <p:xfrm>
          <a:off x="5207896" y="2374424"/>
          <a:ext cx="17762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103">
                  <a:extLst>
                    <a:ext uri="{9D8B030D-6E8A-4147-A177-3AD203B41FA5}">
                      <a16:colId xmlns:a16="http://schemas.microsoft.com/office/drawing/2014/main" val="232353954"/>
                    </a:ext>
                  </a:extLst>
                </a:gridCol>
                <a:gridCol w="888103">
                  <a:extLst>
                    <a:ext uri="{9D8B030D-6E8A-4147-A177-3AD203B41FA5}">
                      <a16:colId xmlns:a16="http://schemas.microsoft.com/office/drawing/2014/main" val="2621410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HY수평선B" panose="02030600000101010101" pitchFamily="18" charset="-127"/>
                          <a:ea typeface="HY수평선B" panose="02030600000101010101" pitchFamily="18" charset="-127"/>
                        </a:rPr>
                        <a:t>오건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92976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3789FE-CD0D-4E90-9A5B-A49322CDA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" y="3429000"/>
            <a:ext cx="10764707" cy="2100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20519B-04E8-4CD1-9E29-E75273793049}"/>
              </a:ext>
            </a:extLst>
          </p:cNvPr>
          <p:cNvSpPr/>
          <p:nvPr/>
        </p:nvSpPr>
        <p:spPr>
          <a:xfrm>
            <a:off x="3893537" y="3722146"/>
            <a:ext cx="5651516" cy="1807286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303D-A888-4BF3-B818-2CFAB40A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80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개발 일정</a:t>
            </a:r>
            <a:r>
              <a:rPr lang="en-US" altLang="ko-KR" sz="8000" dirty="0">
                <a:solidFill>
                  <a:srgbClr val="00206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 - </a:t>
            </a:r>
            <a:r>
              <a:rPr lang="ko-KR" altLang="en-US" sz="8000" dirty="0">
                <a:solidFill>
                  <a:srgbClr val="FF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수정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3325FB-3DED-4920-9A3B-026BF2006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86741"/>
              </p:ext>
            </p:extLst>
          </p:nvPr>
        </p:nvGraphicFramePr>
        <p:xfrm>
          <a:off x="850002" y="2080260"/>
          <a:ext cx="10515600" cy="4011931"/>
        </p:xfrm>
        <a:graphic>
          <a:graphicData uri="http://schemas.openxmlformats.org/drawingml/2006/table">
            <a:tbl>
              <a:tblPr lastCol="1">
                <a:tableStyleId>{22838BEF-8BB2-4498-84A7-C5851F593DF1}</a:tableStyleId>
              </a:tblPr>
              <a:tblGrid>
                <a:gridCol w="1153886">
                  <a:extLst>
                    <a:ext uri="{9D8B030D-6E8A-4147-A177-3AD203B41FA5}">
                      <a16:colId xmlns:a16="http://schemas.microsoft.com/office/drawing/2014/main" val="2668377462"/>
                    </a:ext>
                  </a:extLst>
                </a:gridCol>
                <a:gridCol w="9361714">
                  <a:extLst>
                    <a:ext uri="{9D8B030D-6E8A-4147-A177-3AD203B41FA5}">
                      <a16:colId xmlns:a16="http://schemas.microsoft.com/office/drawing/2014/main" val="2036743250"/>
                    </a:ext>
                  </a:extLst>
                </a:gridCol>
              </a:tblGrid>
              <a:tr h="5731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더 많은 수의 플레이어가 접속 가능하도록 수정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8848045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객체 추가적으로 그리기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1524152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맵 새로 제작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8895411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Sector </a:t>
                      </a:r>
                      <a:r>
                        <a:rPr lang="ko-KR" altLang="en-US" sz="1800" u="none" strike="noStrike" dirty="0" err="1">
                          <a:effectLst/>
                          <a:latin typeface="+mn-ea"/>
                          <a:ea typeface="+mn-ea"/>
                        </a:rPr>
                        <a:t>분할으로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보이지 않는 적은 패킷을 </a:t>
                      </a:r>
                      <a:r>
                        <a:rPr lang="ko-KR" altLang="en-US" sz="1800" u="none" strike="noStrike" dirty="0" err="1">
                          <a:effectLst/>
                          <a:latin typeface="+mn-ea"/>
                          <a:ea typeface="+mn-ea"/>
                        </a:rPr>
                        <a:t>안보내도록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설계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9000786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탄도학 적용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4121745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연동으로 로그인 구현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5885005"/>
                  </a:ext>
                </a:extLst>
              </a:tr>
              <a:tr h="5731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최적화 및 스트레스 테스트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9429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544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190</Words>
  <Application>Microsoft Office PowerPoint</Application>
  <PresentationFormat>와이드스크린</PresentationFormat>
  <Paragraphs>62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HY수평선B</vt:lpstr>
      <vt:lpstr>Arial</vt:lpstr>
      <vt:lpstr>Office 테마</vt:lpstr>
      <vt:lpstr>The Boat</vt:lpstr>
      <vt:lpstr>목차</vt:lpstr>
      <vt:lpstr>Fail이 된 이유 분석</vt:lpstr>
      <vt:lpstr>기존 진행 방향 및 앞으로의 방향  </vt:lpstr>
      <vt:lpstr>기존 진행 방향 및 앞으로의 방향  </vt:lpstr>
      <vt:lpstr>기존 진행 방향 및 앞으로의 방향  </vt:lpstr>
      <vt:lpstr>개발 일정 - 기존</vt:lpstr>
      <vt:lpstr>개발 일정 - 수정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Boat</dc:title>
  <dc:creator>오건</dc:creator>
  <cp:lastModifiedBy>오 건</cp:lastModifiedBy>
  <cp:revision>239</cp:revision>
  <dcterms:created xsi:type="dcterms:W3CDTF">2017-12-29T06:22:43Z</dcterms:created>
  <dcterms:modified xsi:type="dcterms:W3CDTF">2018-06-20T13:19:12Z</dcterms:modified>
</cp:coreProperties>
</file>